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5"/>
  </p:notesMasterIdLst>
  <p:sldIdLst>
    <p:sldId id="431" r:id="rId2"/>
    <p:sldId id="266" r:id="rId3"/>
    <p:sldId id="269" r:id="rId4"/>
    <p:sldId id="343" r:id="rId5"/>
    <p:sldId id="270" r:id="rId6"/>
    <p:sldId id="271" r:id="rId7"/>
    <p:sldId id="272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424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09" r:id="rId28"/>
    <p:sldId id="296" r:id="rId29"/>
    <p:sldId id="297" r:id="rId30"/>
    <p:sldId id="298" r:id="rId31"/>
    <p:sldId id="428" r:id="rId32"/>
    <p:sldId id="427" r:id="rId33"/>
    <p:sldId id="575" r:id="rId34"/>
    <p:sldId id="434" r:id="rId35"/>
    <p:sldId id="435" r:id="rId36"/>
    <p:sldId id="436" r:id="rId37"/>
    <p:sldId id="335" r:id="rId38"/>
    <p:sldId id="432" r:id="rId39"/>
    <p:sldId id="433" r:id="rId40"/>
    <p:sldId id="429" r:id="rId41"/>
    <p:sldId id="312" r:id="rId42"/>
    <p:sldId id="313" r:id="rId43"/>
    <p:sldId id="314" r:id="rId44"/>
    <p:sldId id="333" r:id="rId45"/>
    <p:sldId id="437" r:id="rId46"/>
    <p:sldId id="430" r:id="rId47"/>
    <p:sldId id="300" r:id="rId48"/>
    <p:sldId id="301" r:id="rId49"/>
    <p:sldId id="304" r:id="rId50"/>
    <p:sldId id="341" r:id="rId51"/>
    <p:sldId id="302" r:id="rId52"/>
    <p:sldId id="441" r:id="rId53"/>
    <p:sldId id="299" r:id="rId54"/>
    <p:sldId id="442" r:id="rId55"/>
    <p:sldId id="438" r:id="rId56"/>
    <p:sldId id="293" r:id="rId57"/>
    <p:sldId id="443" r:id="rId58"/>
    <p:sldId id="448" r:id="rId59"/>
    <p:sldId id="447" r:id="rId60"/>
    <p:sldId id="439" r:id="rId61"/>
    <p:sldId id="377" r:id="rId62"/>
    <p:sldId id="376" r:id="rId63"/>
    <p:sldId id="446" r:id="rId64"/>
    <p:sldId id="449" r:id="rId65"/>
    <p:sldId id="467" r:id="rId66"/>
    <p:sldId id="452" r:id="rId67"/>
    <p:sldId id="470" r:id="rId68"/>
    <p:sldId id="451" r:id="rId69"/>
    <p:sldId id="457" r:id="rId70"/>
    <p:sldId id="459" r:id="rId71"/>
    <p:sldId id="460" r:id="rId72"/>
    <p:sldId id="461" r:id="rId73"/>
    <p:sldId id="462" r:id="rId74"/>
    <p:sldId id="456" r:id="rId75"/>
    <p:sldId id="468" r:id="rId76"/>
    <p:sldId id="469" r:id="rId77"/>
    <p:sldId id="454" r:id="rId78"/>
    <p:sldId id="464" r:id="rId79"/>
    <p:sldId id="453" r:id="rId80"/>
    <p:sldId id="465" r:id="rId81"/>
    <p:sldId id="466" r:id="rId82"/>
    <p:sldId id="463" r:id="rId83"/>
    <p:sldId id="450" r:id="rId84"/>
    <p:sldId id="477" r:id="rId85"/>
    <p:sldId id="484" r:id="rId86"/>
    <p:sldId id="485" r:id="rId87"/>
    <p:sldId id="471" r:id="rId88"/>
    <p:sldId id="472" r:id="rId89"/>
    <p:sldId id="473" r:id="rId90"/>
    <p:sldId id="476" r:id="rId91"/>
    <p:sldId id="474" r:id="rId92"/>
    <p:sldId id="475" r:id="rId93"/>
    <p:sldId id="478" r:id="rId94"/>
    <p:sldId id="479" r:id="rId95"/>
    <p:sldId id="480" r:id="rId96"/>
    <p:sldId id="481" r:id="rId97"/>
    <p:sldId id="483" r:id="rId98"/>
    <p:sldId id="482" r:id="rId99"/>
    <p:sldId id="444" r:id="rId100"/>
    <p:sldId id="498" r:id="rId101"/>
    <p:sldId id="497" r:id="rId102"/>
    <p:sldId id="268" r:id="rId103"/>
    <p:sldId id="489" r:id="rId104"/>
    <p:sldId id="494" r:id="rId105"/>
    <p:sldId id="488" r:id="rId106"/>
    <p:sldId id="495" r:id="rId107"/>
    <p:sldId id="445" r:id="rId108"/>
    <p:sldId id="496" r:id="rId109"/>
    <p:sldId id="505" r:id="rId110"/>
    <p:sldId id="486" r:id="rId111"/>
    <p:sldId id="487" r:id="rId112"/>
    <p:sldId id="440" r:id="rId113"/>
    <p:sldId id="306" r:id="rId114"/>
    <p:sldId id="305" r:id="rId115"/>
    <p:sldId id="307" r:id="rId116"/>
    <p:sldId id="308" r:id="rId117"/>
    <p:sldId id="273" r:id="rId118"/>
    <p:sldId id="490" r:id="rId119"/>
    <p:sldId id="491" r:id="rId120"/>
    <p:sldId id="492" r:id="rId121"/>
    <p:sldId id="342" r:id="rId122"/>
    <p:sldId id="499" r:id="rId123"/>
    <p:sldId id="500" r:id="rId124"/>
    <p:sldId id="507" r:id="rId125"/>
    <p:sldId id="506" r:id="rId126"/>
    <p:sldId id="508" r:id="rId127"/>
    <p:sldId id="509" r:id="rId128"/>
    <p:sldId id="510" r:id="rId129"/>
    <p:sldId id="511" r:id="rId130"/>
    <p:sldId id="262" r:id="rId131"/>
    <p:sldId id="264" r:id="rId132"/>
    <p:sldId id="265" r:id="rId133"/>
    <p:sldId id="263" r:id="rId134"/>
    <p:sldId id="512" r:id="rId135"/>
    <p:sldId id="513" r:id="rId136"/>
    <p:sldId id="528" r:id="rId137"/>
    <p:sldId id="529" r:id="rId138"/>
    <p:sldId id="514" r:id="rId139"/>
    <p:sldId id="515" r:id="rId140"/>
    <p:sldId id="516" r:id="rId141"/>
    <p:sldId id="541" r:id="rId142"/>
    <p:sldId id="519" r:id="rId143"/>
    <p:sldId id="522" r:id="rId144"/>
    <p:sldId id="517" r:id="rId145"/>
    <p:sldId id="518" r:id="rId146"/>
    <p:sldId id="539" r:id="rId147"/>
    <p:sldId id="521" r:id="rId148"/>
    <p:sldId id="520" r:id="rId149"/>
    <p:sldId id="523" r:id="rId150"/>
    <p:sldId id="524" r:id="rId151"/>
    <p:sldId id="526" r:id="rId152"/>
    <p:sldId id="527" r:id="rId153"/>
    <p:sldId id="538" r:id="rId154"/>
    <p:sldId id="530" r:id="rId155"/>
    <p:sldId id="531" r:id="rId156"/>
    <p:sldId id="537" r:id="rId157"/>
    <p:sldId id="532" r:id="rId158"/>
    <p:sldId id="533" r:id="rId159"/>
    <p:sldId id="534" r:id="rId160"/>
    <p:sldId id="535" r:id="rId161"/>
    <p:sldId id="540" r:id="rId162"/>
    <p:sldId id="546" r:id="rId163"/>
    <p:sldId id="544" r:id="rId164"/>
    <p:sldId id="545" r:id="rId165"/>
    <p:sldId id="572" r:id="rId166"/>
    <p:sldId id="573" r:id="rId167"/>
    <p:sldId id="502" r:id="rId168"/>
    <p:sldId id="542" r:id="rId169"/>
    <p:sldId id="503" r:id="rId170"/>
    <p:sldId id="543" r:id="rId171"/>
    <p:sldId id="504" r:id="rId172"/>
    <p:sldId id="551" r:id="rId173"/>
    <p:sldId id="425" r:id="rId174"/>
    <p:sldId id="552" r:id="rId175"/>
    <p:sldId id="553" r:id="rId176"/>
    <p:sldId id="554" r:id="rId177"/>
    <p:sldId id="555" r:id="rId178"/>
    <p:sldId id="556" r:id="rId179"/>
    <p:sldId id="557" r:id="rId180"/>
    <p:sldId id="558" r:id="rId181"/>
    <p:sldId id="559" r:id="rId182"/>
    <p:sldId id="561" r:id="rId183"/>
    <p:sldId id="560" r:id="rId184"/>
    <p:sldId id="562" r:id="rId185"/>
    <p:sldId id="563" r:id="rId186"/>
    <p:sldId id="331" r:id="rId187"/>
    <p:sldId id="547" r:id="rId188"/>
    <p:sldId id="549" r:id="rId189"/>
    <p:sldId id="318" r:id="rId190"/>
    <p:sldId id="319" r:id="rId191"/>
    <p:sldId id="320" r:id="rId192"/>
    <p:sldId id="550" r:id="rId193"/>
    <p:sldId id="344" r:id="rId194"/>
    <p:sldId id="565" r:id="rId195"/>
    <p:sldId id="564" r:id="rId196"/>
    <p:sldId id="568" r:id="rId197"/>
    <p:sldId id="566" r:id="rId198"/>
    <p:sldId id="569" r:id="rId199"/>
    <p:sldId id="571" r:id="rId200"/>
    <p:sldId id="574" r:id="rId201"/>
    <p:sldId id="570" r:id="rId202"/>
    <p:sldId id="423" r:id="rId203"/>
    <p:sldId id="576" r:id="rId20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6192" autoAdjust="0"/>
  </p:normalViewPr>
  <p:slideViewPr>
    <p:cSldViewPr snapToGrid="0">
      <p:cViewPr varScale="1">
        <p:scale>
          <a:sx n="131" d="100"/>
          <a:sy n="131" d="100"/>
        </p:scale>
        <p:origin x="45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23/11/2020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76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7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.png"/><Relationship Id="rId7" Type="http://schemas.openxmlformats.org/officeDocument/2006/relationships/image" Target="../media/image109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76.png"/><Relationship Id="rId4" Type="http://schemas.openxmlformats.org/officeDocument/2006/relationships/image" Target="../media/image3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1.png"/><Relationship Id="rId4" Type="http://schemas.openxmlformats.org/officeDocument/2006/relationships/image" Target="../media/image3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0.png"/><Relationship Id="rId4" Type="http://schemas.openxmlformats.org/officeDocument/2006/relationships/image" Target="../media/image30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0.png"/><Relationship Id="rId4" Type="http://schemas.openxmlformats.org/officeDocument/2006/relationships/image" Target="../media/image3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09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08.png"/><Relationship Id="rId4" Type="http://schemas.openxmlformats.org/officeDocument/2006/relationships/image" Target="../media/image3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play.google.com/apps/publish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3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33229" y="288723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91" y="119211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EBFB4-BC53-4EBD-B5B8-18C5067F2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183626" y="2805592"/>
            <a:ext cx="70631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Ionic  sepintas lalu</a:t>
            </a:r>
          </a:p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khirulnizam.com</a:t>
            </a:r>
            <a:endParaRPr lang="en-MY" sz="60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127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tx1">
                    <a:lumMod val="75000"/>
                  </a:schemeClr>
                </a:solidFill>
              </a:rPr>
              <a:t>sharefstm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(daftar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sharefstm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</a:t>
            </a:r>
            <a:r>
              <a:rPr lang="en-MY" sz="1800"/>
              <a:t>environment : </a:t>
            </a:r>
            <a:r>
              <a:rPr lang="en-MY" sz="1800" dirty="0"/>
              <a:t>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</a:t>
            </a:r>
            <a:r>
              <a:rPr lang="en-MY" b="1" dirty="0"/>
              <a:t>registerUser</a:t>
            </a:r>
            <a:r>
              <a:rPr lang="en-MY" dirty="0"/>
              <a:t>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T12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4175" r="3829" b="3434"/>
          <a:stretch/>
        </p:blipFill>
        <p:spPr>
          <a:xfrm>
            <a:off x="0" y="0"/>
            <a:ext cx="9150674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69260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666509" y="2411191"/>
            <a:ext cx="2105891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69527" y="458827"/>
            <a:ext cx="1870364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902034" y="1870538"/>
            <a:ext cx="2182093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cubalogin(email</a:t>
            </a:r>
            <a:r>
              <a:rPr lang="en-MY" sz="2000">
                <a:latin typeface="Courier New" panose="02070309020205020404" pitchFamily="49" charset="0"/>
                <a:cs typeface="Courier New" panose="02070309020205020404" pitchFamily="49" charset="0"/>
              </a:rPr>
              <a:t>, password) </a:t>
            </a:r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CE198-0465-497A-AA67-B42703D87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55840" y="1683325"/>
            <a:ext cx="3831498" cy="132343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>
                <a:solidFill>
                  <a:schemeClr val="bg1"/>
                </a:solidFill>
              </a:rPr>
              <a:t>CRUDS</a:t>
            </a:r>
            <a:endParaRPr lang="en-MY" sz="80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628698" y="941523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2" y="737251"/>
            <a:ext cx="3416917" cy="1153210"/>
          </a:xfrm>
          <a:prstGeom prst="rect">
            <a:avLst/>
          </a:prstGeom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2409323" y="2883097"/>
            <a:ext cx="1649662" cy="18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70" y="3463872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FEFC27E8-CB8C-4070-A9B8-D667603D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57" y="3361998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arch icon - Transparent PNG &amp; SVG vector file">
            <a:extLst>
              <a:ext uri="{FF2B5EF4-FFF2-40B4-BE49-F238E27FC236}">
                <a16:creationId xmlns:a16="http://schemas.microsoft.com/office/drawing/2014/main" id="{68DDC011-447E-4AE1-8275-88CD01E1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84" y="3361998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477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A0343-6400-4167-A6DB-83FFF606A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27274" y="1909842"/>
            <a:ext cx="8289449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200" b="1" i="1" dirty="0">
                <a:solidFill>
                  <a:schemeClr val="bg1"/>
                </a:solidFill>
              </a:rPr>
              <a:t>T13 Rekod Baharu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</a:t>
            </a:r>
            <a:r>
              <a:rPr lang="en-MY" sz="3200" b="1" i="1" dirty="0">
                <a:solidFill>
                  <a:schemeClr val="bg1"/>
                </a:solidFill>
              </a:rPr>
              <a:t>(insert new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155081" y="1029829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81" y="816832"/>
            <a:ext cx="3416917" cy="1153210"/>
          </a:xfrm>
          <a:prstGeom prst="rect">
            <a:avLst/>
          </a:prstGeom>
        </p:spPr>
      </p:pic>
      <p:pic>
        <p:nvPicPr>
          <p:cNvPr id="3074" name="Picture 2" descr="New Document Icon of Colored Outline style - Available in SVG, PNG ...">
            <a:extLst>
              <a:ext uri="{FF2B5EF4-FFF2-40B4-BE49-F238E27FC236}">
                <a16:creationId xmlns:a16="http://schemas.microsoft.com/office/drawing/2014/main" id="{9CE1091C-A5BF-475A-8A71-26FC3EB8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9" y="3545711"/>
            <a:ext cx="1375422" cy="13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427519" y="330156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769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3105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1204855" y="1531289"/>
            <a:ext cx="5932843" cy="172827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517483" y="728547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1875" y="1435833"/>
            <a:ext cx="5644797" cy="243143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T14 Papar Senarai Rekod</a:t>
            </a:r>
            <a:endParaRPr lang="en-MY" sz="6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468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9194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51700-E824-4105-8825-8B36C20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1471-8023-4C58-90FA-0A267EB0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6445459" y="827037"/>
            <a:ext cx="2698541" cy="43134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589145" y="2243167"/>
            <a:ext cx="6387974" cy="1153672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98"/>
          <a:stretch/>
        </p:blipFill>
        <p:spPr>
          <a:xfrm>
            <a:off x="732500" y="1661781"/>
            <a:ext cx="1746732" cy="1601904"/>
          </a:xfrm>
          <a:prstGeom prst="rect">
            <a:avLst/>
          </a:prstGeom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52" y="317137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49285" y="3158451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190835" y="2152761"/>
            <a:ext cx="48958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T15 Carian</a:t>
            </a:r>
            <a:endParaRPr lang="en-MY" sz="7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>
                <a:solidFill>
                  <a:schemeClr val="bg1"/>
                </a:solidFill>
              </a:rPr>
              <a:t>  </a:t>
            </a:r>
            <a:endParaRPr lang="en-MY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00478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87EFF-FD2B-4F76-9674-2FE6DDAB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22190-8443-47FE-B11C-01E5FD22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74843" y="1890642"/>
            <a:ext cx="6468437" cy="166199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7000" b="1" i="1">
                <a:solidFill>
                  <a:schemeClr val="bg1"/>
                </a:solidFill>
              </a:rPr>
              <a:t>T16 </a:t>
            </a:r>
            <a:r>
              <a:rPr lang="en-MY" sz="7000" b="1" i="1" dirty="0">
                <a:solidFill>
                  <a:schemeClr val="bg1"/>
                </a:solidFill>
              </a:rPr>
              <a:t>Kemaskini</a:t>
            </a: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(update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2050" name="Picture 2" descr="Edit Document Icon Flat - Icon Shop - Download free icons for ...">
            <a:extLst>
              <a:ext uri="{FF2B5EF4-FFF2-40B4-BE49-F238E27FC236}">
                <a16:creationId xmlns:a16="http://schemas.microsoft.com/office/drawing/2014/main" id="{A8594314-3CC5-4FFE-A20B-44895159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66" y="3403261"/>
            <a:ext cx="1365427" cy="1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5785410" y="3330196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9697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063A5-21A7-41F9-B51F-A547E0A5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3FE28-1257-49B0-A81C-11B33E76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09847" y="-29104"/>
            <a:ext cx="3234153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>
                <a:solidFill>
                  <a:schemeClr val="bg1"/>
                </a:solidFill>
              </a:rPr>
              <a:t>T17 </a:t>
            </a:r>
            <a:r>
              <a:rPr lang="en-MY" sz="9600" b="1" i="1" dirty="0">
                <a:solidFill>
                  <a:schemeClr val="bg1"/>
                </a:solidFill>
              </a:rPr>
              <a:t>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bg1"/>
                </a:solidFill>
              </a:rPr>
              <a:t>  (delete record)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pic>
        <p:nvPicPr>
          <p:cNvPr id="1026" name="Picture 2" descr="Icon Trash Garbage - Free vector graphic on Pixabay">
            <a:extLst>
              <a:ext uri="{FF2B5EF4-FFF2-40B4-BE49-F238E27FC236}">
                <a16:creationId xmlns:a16="http://schemas.microsoft.com/office/drawing/2014/main" id="{3239F557-45C8-4D85-A7EC-F7BC87C4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5" y="324708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6148401" y="3098811"/>
            <a:ext cx="1586940" cy="17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5048113" y="36640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28" y="677116"/>
            <a:ext cx="3672656" cy="378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008045" y="1325846"/>
            <a:ext cx="33730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>
                <a:solidFill>
                  <a:schemeClr val="bg1"/>
                </a:solidFill>
              </a:rPr>
              <a:t>Ionic5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Online Workshop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12&amp;13 Nov 2020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9am-12noon</a:t>
            </a:r>
          </a:p>
          <a:p>
            <a:r>
              <a:rPr lang="en-MY" sz="3000" b="1" i="1">
                <a:solidFill>
                  <a:schemeClr val="bg1"/>
                </a:solidFill>
              </a:rPr>
              <a:t>Google Meet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849C5-2616-4A89-A030-F3BDAD54D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88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87925E-0EE7-4D16-8A4C-CA901121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6" y="190499"/>
            <a:ext cx="2955909" cy="4756461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195941" y="451"/>
            <a:ext cx="3937230" cy="5143500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7C894-FF45-4108-B930-6118EB85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926165" y="-3021"/>
            <a:ext cx="321783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13735" y="2030101"/>
            <a:ext cx="5970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Pengujian apps pada Android Emulator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CC47-2D70-4C29-8979-FE39EA4A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" y="1757426"/>
            <a:ext cx="1622605" cy="16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7799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B032-D30F-4FF1-8352-4B2A1AF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Download Android Studio</a:t>
            </a:r>
            <a:br>
              <a:rPr lang="en-MY"/>
            </a:br>
            <a:r>
              <a:rPr lang="en-MY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https://developer.android.com/studio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31D92-1F95-4961-9C01-88F597244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D3F0F-BE52-4432-9630-2D9A6D41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81" y="1946999"/>
            <a:ext cx="5932499" cy="2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3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F29FD-DC27-4DE7-9553-2F91C199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0" y="837970"/>
            <a:ext cx="5692140" cy="430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251CE-FF83-4566-89A5-4058BAE7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0"/>
            <a:ext cx="8222100" cy="1447800"/>
          </a:xfrm>
        </p:spPr>
        <p:txBody>
          <a:bodyPr/>
          <a:lstStyle/>
          <a:p>
            <a:r>
              <a:rPr lang="en-MY"/>
              <a:t>File -&gt; New -&gt; New Project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7706-A2CE-42D0-9F03-8AFCDB450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88915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CB1C3B4-5CEF-466B-A536-36285B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81050"/>
            <a:ext cx="574357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2FB0-D35B-44A0-BF5E-C6E33DC7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197705"/>
            <a:ext cx="8222100" cy="767700"/>
          </a:xfrm>
        </p:spPr>
        <p:txBody>
          <a:bodyPr/>
          <a:lstStyle/>
          <a:p>
            <a:r>
              <a:rPr lang="en-MY"/>
              <a:t>Package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5DBF8-85C7-4D2C-A16C-94A365B80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04582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E5099-4547-4866-A943-A7887B1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281"/>
            <a:ext cx="9144000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AB184-0ED1-40EE-A1F3-D6747A5E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962"/>
            <a:ext cx="8222100" cy="767700"/>
          </a:xfrm>
        </p:spPr>
        <p:txBody>
          <a:bodyPr/>
          <a:lstStyle/>
          <a:p>
            <a:r>
              <a:rPr lang="en-MY"/>
              <a:t>Tools -&gt; AVD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1482-333C-4A13-9F99-CDFE325F6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3485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4958F9-2A54-4B55-9EAE-602957D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50" y="861060"/>
            <a:ext cx="6400350" cy="4282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2E723-17A9-4EDC-8068-10FA94D6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130375"/>
            <a:ext cx="8222100" cy="767700"/>
          </a:xfrm>
        </p:spPr>
        <p:txBody>
          <a:bodyPr/>
          <a:lstStyle/>
          <a:p>
            <a:r>
              <a:rPr lang="en-MY"/>
              <a:t>+ Create Virtual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21994-58DF-4577-ABB4-00BB7B57E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89279-C225-43EA-A458-39AAB76EDE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08049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065F-228E-44E8-8836-EF3D5F93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78871"/>
            <a:ext cx="8222100" cy="767700"/>
          </a:xfrm>
        </p:spPr>
        <p:txBody>
          <a:bodyPr/>
          <a:lstStyle/>
          <a:p>
            <a:r>
              <a:rPr lang="en-MY"/>
              <a:t>Minimal resolution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7A41-07E7-40DF-84E6-A7281B0D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53FD4-4821-4929-A3DB-2720D67CB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866E2-782C-4F1A-BC85-3F4DFD6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76946"/>
            <a:ext cx="755142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65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7C66-0EB8-49A2-9E08-6F144C9E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514225"/>
            <a:ext cx="8222100" cy="767700"/>
          </a:xfrm>
        </p:spPr>
        <p:txBody>
          <a:bodyPr/>
          <a:lstStyle/>
          <a:p>
            <a:r>
              <a:rPr lang="en-MY"/>
              <a:t>Choose available Android system image</a:t>
            </a:r>
            <a:br>
              <a:rPr lang="en-MY"/>
            </a:b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B8432-C9D5-4897-B288-207004860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7744-D172-4EB4-A115-3511DEF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1194078"/>
            <a:ext cx="6042660" cy="394942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CC910B-9961-46FE-BBBC-36BAE8E5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092769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C04B85-9777-4C10-84FA-0DC4231F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80" y="967740"/>
            <a:ext cx="6325819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865DD-B9DB-49B2-B431-DC1E1DBF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130375"/>
            <a:ext cx="8222100" cy="767700"/>
          </a:xfrm>
        </p:spPr>
        <p:txBody>
          <a:bodyPr/>
          <a:lstStyle/>
          <a:p>
            <a:r>
              <a:rPr lang="en-MY"/>
              <a:t>If system image not yet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D4FA-E0E9-483D-BFFC-26E378662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429CFB-B0EA-44DE-A415-16EFB806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</p:spPr>
        <p:txBody>
          <a:bodyPr/>
          <a:lstStyle/>
          <a:p>
            <a:pPr marL="114300" indent="0">
              <a:buNone/>
            </a:pPr>
            <a:r>
              <a:rPr lang="en-MY"/>
              <a:t>Download Android </a:t>
            </a:r>
          </a:p>
          <a:p>
            <a:pPr marL="114300" indent="0">
              <a:buNone/>
            </a:pPr>
            <a:r>
              <a:rPr lang="en-MY"/>
              <a:t>system image for </a:t>
            </a:r>
          </a:p>
          <a:p>
            <a:pPr marL="114300" indent="0">
              <a:buNone/>
            </a:pPr>
            <a:r>
              <a:rPr lang="en-MY"/>
              <a:t>1.5GB! (estimation)</a:t>
            </a:r>
          </a:p>
          <a:p>
            <a:pPr marL="11430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718475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B947A-B4C4-413D-B719-DE0915D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3120"/>
            <a:ext cx="6467648" cy="424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3467D-E281-4632-9A9E-E1122AE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0" y="251045"/>
            <a:ext cx="8222100" cy="767700"/>
          </a:xfrm>
        </p:spPr>
        <p:txBody>
          <a:bodyPr/>
          <a:lstStyle/>
          <a:p>
            <a:r>
              <a:rPr lang="en-MY"/>
              <a:t>AVD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54BB2-E40D-4520-B12A-3F43EDAEC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Click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543FA-1CB2-4DF4-BE14-C2A8DAFE4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73805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FA6C1-0E56-45AF-BB9C-C90AB3B4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6" y="1001559"/>
            <a:ext cx="8222884" cy="414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EEC7F-12C0-41C5-BBBB-B386A6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33858"/>
            <a:ext cx="8222100" cy="767700"/>
          </a:xfrm>
        </p:spPr>
        <p:txBody>
          <a:bodyPr/>
          <a:lstStyle/>
          <a:p>
            <a:r>
              <a:rPr lang="en-MY"/>
              <a:t>Run Android Virtual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9C793-9AD9-40B0-9298-F1B9CBBC5E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8460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AD4D-1B78-4163-B263-8032AE66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4E0A-7D45-499B-9458-58623E78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Shift+F10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C91B-E2DA-40FD-8124-5BF7C2271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5E871-4D0E-42D6-90FD-F38F7074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9" y="0"/>
            <a:ext cx="70640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8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6D23E-6E11-4042-8E00-87EC2D0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07" y="0"/>
            <a:ext cx="7046793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6C378-B9B6-4CE2-A343-11DA510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Apps 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756E-623C-4E5E-8013-3DB4213A2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Running</a:t>
            </a:r>
          </a:p>
          <a:p>
            <a:r>
              <a:rPr lang="en-MY"/>
              <a:t>On AVD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F5EE-67D4-4498-9D80-338B0662C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0078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sz="4800"/>
              <a:t>Slides &amp; materials</a:t>
            </a:r>
            <a:br>
              <a:rPr lang="en-MY" sz="4800"/>
            </a:br>
            <a:r>
              <a:rPr lang="en-MY" sz="4000" b="1"/>
              <a:t>github.com/khirulnizam/ionic5</a:t>
            </a:r>
            <a:endParaRPr lang="en-MY" sz="4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956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428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5238" y="-85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  <p:pic>
        <p:nvPicPr>
          <p:cNvPr id="1026" name="Picture 2" descr="google play store logo png | Google play apps, Google play, Play store app">
            <a:extLst>
              <a:ext uri="{FF2B5EF4-FFF2-40B4-BE49-F238E27FC236}">
                <a16:creationId xmlns:a16="http://schemas.microsoft.com/office/drawing/2014/main" id="{63C2FF89-7618-49AD-A8EA-B8E40AE6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9812" r="17072" b="32209"/>
          <a:stretch/>
        </p:blipFill>
        <p:spPr bwMode="auto">
          <a:xfrm>
            <a:off x="-739223" y="2330871"/>
            <a:ext cx="2372498" cy="236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BE1D7-3D09-49B5-8638-8FE13BA6F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974492" y="1450818"/>
            <a:ext cx="3169508" cy="369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-64869" y="915397"/>
            <a:ext cx="81747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000" b="1" i="1">
                <a:solidFill>
                  <a:schemeClr val="bg1"/>
                </a:solidFill>
              </a:rPr>
              <a:t>Muatnaik Apps ke</a:t>
            </a:r>
          </a:p>
          <a:p>
            <a:pPr algn="ctr"/>
            <a:r>
              <a:rPr lang="en-MY" sz="7000" b="1" i="1">
                <a:solidFill>
                  <a:schemeClr val="bg1"/>
                </a:solidFill>
              </a:rPr>
              <a:t>Google Playstore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Fblive FSTM KUIS</a:t>
            </a:r>
          </a:p>
          <a:p>
            <a:pPr algn="ctr"/>
            <a:r>
              <a:rPr lang="en-MY" sz="3500" b="1" i="1">
                <a:solidFill>
                  <a:schemeClr val="bg1"/>
                </a:solidFill>
              </a:rPr>
              <a:t>11pg 6Nov 2020 (Jumaat)</a:t>
            </a:r>
            <a:endParaRPr lang="en-MY" sz="35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3123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C3F-8251-416F-9823-F149CEDE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A2E6-73E3-48BC-97D5-EA07F137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0DD6-96BA-4F4D-92D7-316E0333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6" t="4179" r="11347" b="20170"/>
          <a:stretch/>
        </p:blipFill>
        <p:spPr>
          <a:xfrm>
            <a:off x="10950" y="0"/>
            <a:ext cx="9144000" cy="50892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084169-89FE-4749-B158-BB8DB3D223AF}"/>
              </a:ext>
            </a:extLst>
          </p:cNvPr>
          <p:cNvSpPr txBox="1">
            <a:spLocks/>
          </p:cNvSpPr>
          <p:nvPr/>
        </p:nvSpPr>
        <p:spPr>
          <a:xfrm>
            <a:off x="6019044" y="399921"/>
            <a:ext cx="2244254" cy="67760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MY" sz="3600">
                <a:solidFill>
                  <a:srgbClr val="FF0000"/>
                </a:solidFill>
              </a:rPr>
              <a:t>App ID</a:t>
            </a:r>
            <a:endParaRPr lang="en-MY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57F7-9D69-4F58-9B86-FA2F073F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79CDC3-24BF-4353-9BCD-DFDC8956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9238A-F641-45FA-86F5-822933B4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188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74334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189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641" y="1662922"/>
            <a:ext cx="6863616" cy="3394075"/>
          </a:xfrm>
        </p:spPr>
        <p:txBody>
          <a:bodyPr>
            <a:normAutofit/>
          </a:bodyPr>
          <a:lstStyle/>
          <a:p>
            <a:r>
              <a:rPr lang="en-US" sz="2700" dirty="0"/>
              <a:t>Register for a developer ID </a:t>
            </a:r>
          </a:p>
          <a:p>
            <a:r>
              <a:rPr lang="en-US" sz="2700" dirty="0"/>
              <a:t>USD25 for life.</a:t>
            </a:r>
          </a:p>
          <a:p>
            <a:r>
              <a:rPr lang="en-US" sz="2700" dirty="0"/>
              <a:t>Another consideration: you need to pay through Google Wallet, using a credit card.</a:t>
            </a:r>
            <a:br>
              <a:rPr lang="en-US" sz="2700" dirty="0"/>
            </a:br>
            <a:r>
              <a:rPr lang="en-US" sz="2700" b="1" dirty="0">
                <a:hlinkClick r:id="rId2" tooltip="https://play.google.com/apps/publish/"/>
              </a:rPr>
              <a:t>https://play.google.com/apps/publish/</a:t>
            </a:r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2D48-8D9D-424C-8732-5179331674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23/11/2020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9187C-AEDB-42F5-A730-1D1C90777C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1026" name="Picture 2" descr="Image result for publish google play store logo">
            <a:extLst>
              <a:ext uri="{FF2B5EF4-FFF2-40B4-BE49-F238E27FC236}">
                <a16:creationId xmlns:a16="http://schemas.microsoft.com/office/drawing/2014/main" id="{FD297A1E-06D5-469C-841F-AEF0205B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2" y="86503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9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39F-265A-4C96-B156-5975A21D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Playstore Graphic </a:t>
            </a:r>
            <a:r>
              <a:rPr lang="en-US" b="1" dirty="0"/>
              <a:t>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D3F76-06F4-46E9-917C-FB7A820C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190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C3F-648D-4306-AA1D-9B7576146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250" y="2379361"/>
            <a:ext cx="8223250" cy="2709862"/>
          </a:xfrm>
        </p:spPr>
        <p:txBody>
          <a:bodyPr>
            <a:normAutofit/>
          </a:bodyPr>
          <a:lstStyle/>
          <a:p>
            <a:r>
              <a:rPr lang="en-US" sz="2700" dirty="0"/>
              <a:t>high-res icon. (size 512px x 512px)</a:t>
            </a:r>
          </a:p>
          <a:p>
            <a:r>
              <a:rPr lang="en-US" sz="2700" dirty="0"/>
              <a:t>Featured graphic. (size 1024px x 500px)</a:t>
            </a:r>
          </a:p>
          <a:p>
            <a:r>
              <a:rPr lang="en-US" sz="2700" dirty="0"/>
              <a:t>at least 2 non-Android TV screenshots. (2 screenshot images. Min length for any side: 320px)</a:t>
            </a:r>
          </a:p>
          <a:p>
            <a:endParaRPr lang="en-US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280E-C079-4183-84F1-B85D0DF006A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23/11/2020</a:t>
            </a:fld>
            <a:endParaRPr lang="en-MY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9FE5-2ED8-47D8-8D50-7744ACF000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  <a:endParaRPr lang="en-MY" dirty="0"/>
          </a:p>
        </p:txBody>
      </p:sp>
      <p:pic>
        <p:nvPicPr>
          <p:cNvPr id="8" name="Picture 2" descr="Image result for publish google play store logo">
            <a:extLst>
              <a:ext uri="{FF2B5EF4-FFF2-40B4-BE49-F238E27FC236}">
                <a16:creationId xmlns:a16="http://schemas.microsoft.com/office/drawing/2014/main" id="{866323B8-A814-47C6-B364-66075350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63" y="54277"/>
            <a:ext cx="2809337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1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528B5-D375-4FB6-87F3-06B4D12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503014"/>
            <a:ext cx="7554686" cy="4640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BAB2A8-4BBC-48FB-A6FA-36D3CCAE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Samples of </a:t>
            </a:r>
            <a:r>
              <a:rPr lang="en-MY" dirty="0"/>
              <a:t>g</a:t>
            </a:r>
            <a:r>
              <a:rPr lang="en-MY"/>
              <a:t>raphic </a:t>
            </a:r>
            <a:r>
              <a:rPr lang="en-MY" dirty="0"/>
              <a:t>materials &amp; </a:t>
            </a:r>
            <a:r>
              <a:rPr lang="en-MY"/>
              <a:t>signed bundle/APK</a:t>
            </a:r>
            <a:endParaRPr lang="en-MY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6057-C665-456A-8475-7588765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191</a:t>
            </a:fld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1A63-B8C8-4482-8044-B9C8D669A6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A5C073-83BD-4230-9507-89DCCCEA93A0}" type="datetime1">
              <a:rPr lang="en-MY" smtClean="0"/>
              <a:pPr/>
              <a:t>23/11/2020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84A55-912F-44FA-A63F-D30FBCC13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</p:spTree>
    <p:extLst>
      <p:ext uri="{BB962C8B-B14F-4D97-AF65-F5344CB8AC3E}">
        <p14:creationId xmlns:p14="http://schemas.microsoft.com/office/powerpoint/2010/main" val="17238393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5350"/>
            <a:ext cx="9144000" cy="1012800"/>
          </a:xfrm>
        </p:spPr>
        <p:txBody>
          <a:bodyPr/>
          <a:lstStyle/>
          <a:p>
            <a:pPr algn="ctr"/>
            <a:r>
              <a:rPr lang="en-MY" sz="4800"/>
              <a:t>Graphic materials</a:t>
            </a:r>
            <a:br>
              <a:rPr lang="en-MY" sz="4800"/>
            </a:br>
            <a:r>
              <a:rPr lang="en-MY" sz="4800" b="1"/>
              <a:t>github.com/khirulnizam/ionic5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192</a:t>
            </a:fld>
            <a:endParaRPr lang="en"/>
          </a:p>
        </p:txBody>
      </p:sp>
      <p:pic>
        <p:nvPicPr>
          <p:cNvPr id="4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1D89179E-10D2-4F57-8E52-4F7E1B6A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179157" y="447877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926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F9455-1C43-4540-8111-C448B825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609" r="7327" b="5043"/>
          <a:stretch/>
        </p:blipFill>
        <p:spPr>
          <a:xfrm>
            <a:off x="822960" y="102930"/>
            <a:ext cx="7637228" cy="4837546"/>
          </a:xfrm>
          <a:prstGeom prst="rect">
            <a:avLst/>
          </a:prstGeom>
        </p:spPr>
      </p:pic>
      <p:pic>
        <p:nvPicPr>
          <p:cNvPr id="1026" name="Picture 2" descr="Canva - Wikipedia">
            <a:extLst>
              <a:ext uri="{FF2B5EF4-FFF2-40B4-BE49-F238E27FC236}">
                <a16:creationId xmlns:a16="http://schemas.microsoft.com/office/drawing/2014/main" id="{28CCFB24-90BA-43B9-8303-084DC78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773018" cy="277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E762A-A2D4-4537-91FF-B806EF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19CFA-D8FA-4B98-A15F-C6A862AF7450}" type="datetime1">
              <a:rPr lang="en-MY" smtClean="0"/>
              <a:pPr/>
              <a:t>23/11/2020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106-54FE-46FE-9A6C-B684C4BC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khirulnizam.com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E386-7B20-4D3E-B941-D20657B6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402CD-563D-43BC-83FB-531B5B826D62}" type="slidenum">
              <a:rPr lang="en-MY" smtClean="0"/>
              <a:t>193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01453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909B-E77C-4592-9D00-12D21995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5" r="21351"/>
          <a:stretch/>
        </p:blipFill>
        <p:spPr>
          <a:xfrm>
            <a:off x="6421515" y="654695"/>
            <a:ext cx="1954195" cy="38940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4F98F-7D92-4A52-98A3-682F4DB3D066}"/>
              </a:ext>
            </a:extLst>
          </p:cNvPr>
          <p:cNvSpPr/>
          <p:nvPr/>
        </p:nvSpPr>
        <p:spPr>
          <a:xfrm>
            <a:off x="6443034" y="552587"/>
            <a:ext cx="1932676" cy="4089303"/>
          </a:xfrm>
          <a:prstGeom prst="roundRect">
            <a:avLst/>
          </a:prstGeom>
          <a:noFill/>
          <a:ln w="1905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9E9A7-050B-4D07-B5FE-E996D3AE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505" y="3625943"/>
            <a:ext cx="1180460" cy="123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6839-B652-48D9-BFBA-CBAEAFC99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 flipH="1">
            <a:off x="7863" y="-26083"/>
            <a:ext cx="3177135" cy="516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992556" y="1313745"/>
            <a:ext cx="5182829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bit.ly/m-mathurat</a:t>
            </a:r>
          </a:p>
          <a:p>
            <a:pPr algn="ctr"/>
            <a:r>
              <a:rPr lang="en-MY" sz="4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(ionic)</a:t>
            </a:r>
            <a:endParaRPr lang="en-MY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522501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Graphic materials</a:t>
            </a:r>
          </a:p>
          <a:p>
            <a:r>
              <a:rPr lang="en-MY" sz="2800"/>
              <a:t>resources/icon.png (with size 1024x1024)</a:t>
            </a:r>
          </a:p>
          <a:p>
            <a:r>
              <a:rPr lang="en-MY" sz="2800"/>
              <a:t>resources/splash.png (with size 2732x2732)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4483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Graphic materials</a:t>
            </a:r>
          </a:p>
          <a:p>
            <a:r>
              <a:rPr lang="en-MY"/>
              <a:t>resources/icon.png (with size 1024x1024)</a:t>
            </a:r>
          </a:p>
          <a:p>
            <a:r>
              <a:rPr lang="en-MY"/>
              <a:t>resources/splash.png (with size 2732x2732)</a:t>
            </a:r>
          </a:p>
          <a:p>
            <a:endParaRPr lang="en-MY"/>
          </a:p>
          <a:p>
            <a:pPr marL="114300" indent="0">
              <a:buNone/>
            </a:pP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0EDEA-88D5-403A-9D7F-EC372602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80"/>
            <a:ext cx="9144000" cy="3639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8EAA-5EB3-4A17-AFE9-AA6641BF8140}"/>
              </a:ext>
            </a:extLst>
          </p:cNvPr>
          <p:cNvSpPr txBox="1"/>
          <p:nvPr/>
        </p:nvSpPr>
        <p:spPr>
          <a:xfrm>
            <a:off x="1978231" y="4497703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icon.png (1024x1024px)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321E1-9711-4A61-98EC-11D73144600B}"/>
              </a:ext>
            </a:extLst>
          </p:cNvPr>
          <p:cNvSpPr txBox="1"/>
          <p:nvPr/>
        </p:nvSpPr>
        <p:spPr>
          <a:xfrm>
            <a:off x="6748272" y="2739816"/>
            <a:ext cx="463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splash.png </a:t>
            </a:r>
          </a:p>
          <a:p>
            <a:r>
              <a:rPr lang="en-MY" sz="1400" b="1">
                <a:solidFill>
                  <a:srgbClr val="FF0000"/>
                </a:solidFill>
              </a:rPr>
              <a:t>(2732x2732px)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B57B-BFB4-4E88-9B8D-4695AD62E808}"/>
              </a:ext>
            </a:extLst>
          </p:cNvPr>
          <p:cNvSpPr txBox="1"/>
          <p:nvPr/>
        </p:nvSpPr>
        <p:spPr>
          <a:xfrm>
            <a:off x="3630247" y="2099315"/>
            <a:ext cx="4041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(create folder resources)</a:t>
            </a:r>
          </a:p>
        </p:txBody>
      </p:sp>
    </p:spTree>
    <p:extLst>
      <p:ext uri="{BB962C8B-B14F-4D97-AF65-F5344CB8AC3E}">
        <p14:creationId xmlns:p14="http://schemas.microsoft.com/office/powerpoint/2010/main" val="31193584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9BF6-8D64-420A-B374-8F94767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7" y="738725"/>
            <a:ext cx="8769633" cy="767700"/>
          </a:xfrm>
        </p:spPr>
        <p:txBody>
          <a:bodyPr/>
          <a:lstStyle/>
          <a:p>
            <a:r>
              <a:rPr lang="en-MY"/>
              <a:t>https://ionicframework.com/docs/cli/commands/cordova-resources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6B590-3BB4-4719-BE0D-96ADF0412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2800"/>
              <a:t>Commands - CLI</a:t>
            </a:r>
          </a:p>
          <a:p>
            <a:r>
              <a:rPr lang="en-MY" sz="2800"/>
              <a:t>ionic cordova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3B93A-9047-480C-B8DA-68BCBB98F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9177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F6A1-0776-4F63-812A-062BD4D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6" y="49634"/>
            <a:ext cx="8222100" cy="767700"/>
          </a:xfrm>
        </p:spPr>
        <p:txBody>
          <a:bodyPr/>
          <a:lstStyle/>
          <a:p>
            <a:r>
              <a:rPr lang="en-MY"/>
              <a:t>Ionic cordova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EA29-D574-4FF7-8A0E-EE41EC77D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5089-DF44-4CB5-9E3B-0B49448F9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42CC0-5E38-44E3-8623-6A03A45F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1" y="871611"/>
            <a:ext cx="8222100" cy="427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130F3-8651-418D-B348-1DAF08A3E4F1}"/>
              </a:ext>
            </a:extLst>
          </p:cNvPr>
          <p:cNvSpPr txBox="1"/>
          <p:nvPr/>
        </p:nvSpPr>
        <p:spPr>
          <a:xfrm>
            <a:off x="1293571" y="24841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b="1">
                <a:solidFill>
                  <a:srgbClr val="FF0000"/>
                </a:solidFill>
              </a:rPr>
              <a:t>(created after ionic cordova resources)</a:t>
            </a:r>
          </a:p>
        </p:txBody>
      </p:sp>
    </p:spTree>
    <p:extLst>
      <p:ext uri="{BB962C8B-B14F-4D97-AF65-F5344CB8AC3E}">
        <p14:creationId xmlns:p14="http://schemas.microsoft.com/office/powerpoint/2010/main" val="416684315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ACCB-4D6A-49E0-BC37-094E71D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In file package.json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BCB8-31FE-4F32-9EE3-C4CF976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MY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MY" b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MY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"cordova-res --skip-config --copy"</a:t>
            </a:r>
            <a:r>
              <a:rPr lang="en-MY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14300" indent="0">
              <a:buNone/>
            </a:pPr>
            <a:r>
              <a:rPr lang="en-MY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114300" indent="0">
              <a:buNone/>
            </a:pPr>
            <a:r>
              <a:rPr lang="en-MY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DE9D-555C-4FAB-B86A-A08B1177C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13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4C14-6862-4A54-8529-F3B4847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0FE44-A4B5-410E-9660-75EFBB261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MY" sz="1800"/>
              <a:t>ionic capacitor add android </a:t>
            </a:r>
          </a:p>
          <a:p>
            <a:pPr marL="114300" indent="0">
              <a:buNone/>
            </a:pPr>
            <a:r>
              <a:rPr lang="en-MY" sz="1800"/>
              <a:t>ionic build</a:t>
            </a:r>
          </a:p>
          <a:p>
            <a:pPr marL="114300" indent="0">
              <a:buNone/>
            </a:pPr>
            <a:r>
              <a:rPr lang="en-MY" sz="1800"/>
              <a:t>npm install jetifier</a:t>
            </a:r>
          </a:p>
          <a:p>
            <a:pPr marL="114300" indent="0">
              <a:buNone/>
            </a:pPr>
            <a:r>
              <a:rPr lang="en-MY" sz="1800"/>
              <a:t>npx jetifier</a:t>
            </a:r>
          </a:p>
          <a:p>
            <a:pPr marL="114300" indent="0">
              <a:buNone/>
            </a:pPr>
            <a:r>
              <a:rPr lang="en-MY" sz="1800"/>
              <a:t>npx cap sync android</a:t>
            </a:r>
          </a:p>
          <a:p>
            <a:pPr marL="114300" indent="0">
              <a:buNone/>
            </a:pPr>
            <a:r>
              <a:rPr lang="en-MY" sz="1800"/>
              <a:t>npx cap open android</a:t>
            </a:r>
          </a:p>
          <a:p>
            <a:pPr marL="114300" indent="0">
              <a:buNone/>
            </a:pPr>
            <a:endParaRPr lang="en-MY" sz="1800"/>
          </a:p>
          <a:p>
            <a:endParaRPr lang="en-MY" sz="1800"/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1377-ACD0-44C3-B6D9-2EC24BF0C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43056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624D-4EE6-472C-8CEA-D13358D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Build, copy and open in Android Studioclz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B7B8-60FA-45BE-929E-0B2E2495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860" y="1694575"/>
            <a:ext cx="8222100" cy="2710200"/>
          </a:xfrm>
        </p:spPr>
        <p:txBody>
          <a:bodyPr/>
          <a:lstStyle/>
          <a:p>
            <a:r>
              <a:rPr lang="en-MY" sz="2800"/>
              <a:t>ionic capacitor add android (sekiranya belum)</a:t>
            </a:r>
          </a:p>
          <a:p>
            <a:r>
              <a:rPr lang="en-MY" sz="2800"/>
              <a:t>ionic build</a:t>
            </a:r>
          </a:p>
          <a:p>
            <a:r>
              <a:rPr lang="en-MY" sz="2800"/>
              <a:t>npx cap sync android</a:t>
            </a:r>
          </a:p>
          <a:p>
            <a:r>
              <a:rPr lang="en-MY" sz="2800">
                <a:solidFill>
                  <a:schemeClr val="bg2">
                    <a:lumMod val="40000"/>
                    <a:lumOff val="60000"/>
                  </a:schemeClr>
                </a:solidFill>
              </a:rPr>
              <a:t>npm install capacitor-resources -g</a:t>
            </a:r>
          </a:p>
          <a:p>
            <a:r>
              <a:rPr lang="en-MY" sz="2800" b="1">
                <a:latin typeface="Courier New" panose="02070309020205020404" pitchFamily="49" charset="0"/>
                <a:cs typeface="Courier New" panose="02070309020205020404" pitchFamily="49" charset="0"/>
              </a:rPr>
              <a:t>cordova-res --skip-config --copy</a:t>
            </a:r>
          </a:p>
          <a:p>
            <a:r>
              <a:rPr lang="en-MY" sz="2800"/>
              <a:t>npx cap open android</a:t>
            </a:r>
          </a:p>
          <a:p>
            <a:r>
              <a:rPr lang="en-MY" sz="2800"/>
              <a:t>Run apps in Android Studio </a:t>
            </a:r>
          </a:p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0D6DF-D0F5-4DD4-98A1-41790BFC7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201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838D18-ECD6-4A0F-9995-856AA1839FDF}"/>
              </a:ext>
            </a:extLst>
          </p:cNvPr>
          <p:cNvSpPr/>
          <p:nvPr/>
        </p:nvSpPr>
        <p:spPr>
          <a:xfrm>
            <a:off x="6654451" y="2246212"/>
            <a:ext cx="2575560" cy="157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cordova-res</a:t>
            </a:r>
            <a:r>
              <a:rPr lang="en-MY" sz="2000"/>
              <a:t> to copy icon/splash from resources to Android project res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A293F-ECEA-427D-933D-6ECF69B3ABEE}"/>
              </a:ext>
            </a:extLst>
          </p:cNvPr>
          <p:cNvCxnSpPr>
            <a:cxnSpLocks/>
          </p:cNvCxnSpPr>
          <p:nvPr/>
        </p:nvCxnSpPr>
        <p:spPr>
          <a:xfrm flipH="1">
            <a:off x="8048653" y="3630112"/>
            <a:ext cx="629222" cy="48174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840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75AAF0-5871-4F29-BE67-E917557FD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86" y="1588109"/>
            <a:ext cx="3033636" cy="303363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1882184" y="1985100"/>
            <a:ext cx="2524739" cy="245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1051018" y="480113"/>
            <a:ext cx="58801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66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Flutter &amp; Ionic</a:t>
            </a:r>
            <a:endParaRPr lang="en-MY" sz="54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7CB22-F3B1-4DCE-8736-435841F36933}"/>
              </a:ext>
            </a:extLst>
          </p:cNvPr>
          <p:cNvSpPr txBox="1"/>
          <p:nvPr/>
        </p:nvSpPr>
        <p:spPr>
          <a:xfrm>
            <a:off x="1185403" y="1400377"/>
            <a:ext cx="3018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8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khirulnizam.com</a:t>
            </a:r>
            <a:endParaRPr lang="en-MY" sz="20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45077B-B5EB-4FFE-98BD-BD2DAF8436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846781" y="-26083"/>
            <a:ext cx="3261339" cy="516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48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75AAF0-5871-4F29-BE67-E917557FD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F2752E-4980-40F2-BF45-61587E4DE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t="3439" r="35589"/>
          <a:stretch/>
        </p:blipFill>
        <p:spPr>
          <a:xfrm>
            <a:off x="5846781" y="-26083"/>
            <a:ext cx="3261339" cy="5169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B33B1-9A5E-4ECA-B5BD-89E41B408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01" t="8732" r="24068" b="11338"/>
          <a:stretch/>
        </p:blipFill>
        <p:spPr>
          <a:xfrm>
            <a:off x="2116998" y="1446168"/>
            <a:ext cx="4910004" cy="3696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900161" y="199194"/>
            <a:ext cx="73436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66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Jana cover ebook</a:t>
            </a:r>
            <a:endParaRPr lang="en-MY" sz="54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7CB22-F3B1-4DCE-8736-435841F36933}"/>
              </a:ext>
            </a:extLst>
          </p:cNvPr>
          <p:cNvSpPr txBox="1"/>
          <p:nvPr/>
        </p:nvSpPr>
        <p:spPr>
          <a:xfrm>
            <a:off x="2658655" y="1063217"/>
            <a:ext cx="3826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3600" b="1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khirulnizam.com</a:t>
            </a:r>
            <a:endParaRPr lang="en-MY" sz="28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302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093770" y="1960530"/>
            <a:ext cx="54938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>
                <a:solidFill>
                  <a:schemeClr val="bg1"/>
                </a:solidFill>
              </a:rPr>
              <a:t>T02 Antaramuka </a:t>
            </a:r>
          </a:p>
          <a:p>
            <a:r>
              <a:rPr lang="en-MY" sz="4800" b="1" i="1">
                <a:solidFill>
                  <a:schemeClr val="bg1"/>
                </a:solidFill>
              </a:rPr>
              <a:t>HTML</a:t>
            </a:r>
            <a:endParaRPr lang="en-MY" sz="4800" b="1" i="1" dirty="0">
              <a:solidFill>
                <a:schemeClr val="bg1"/>
              </a:solidFill>
            </a:endParaRPr>
          </a:p>
          <a:p>
            <a:r>
              <a:rPr lang="en-MY" sz="3600" b="1" i="1">
                <a:solidFill>
                  <a:schemeClr val="bg1"/>
                </a:solidFill>
              </a:rPr>
              <a:t>(sambungan bahagian2)</a:t>
            </a:r>
            <a:endParaRPr lang="en-MY" sz="3600" b="1" i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n1:number;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n2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:number;</a:t>
            </a:r>
          </a:p>
          <a:p>
            <a:pPr lvl="0"/>
            <a:r>
              <a:rPr lang="en-MY" sz="2400">
                <a:latin typeface="Courier New" panose="02070309020205020404" pitchFamily="49" charset="0"/>
                <a:cs typeface="Courier New" panose="02070309020205020404" pitchFamily="49" charset="0"/>
              </a:rPr>
              <a:t>output:any;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D5458-5F4E-4DF9-96CF-CADAD1D4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130629" y="214098"/>
            <a:ext cx="2842548" cy="19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1595101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1EA4-BC57-4C43-8786-C6073C14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 dirty="0"/>
          </a:p>
        </p:txBody>
      </p:sp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64D5F9F-6761-4E83-8408-3F85236797BC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49893-E13E-468D-8BFD-05F5DF9ECD62}"/>
              </a:ext>
            </a:extLst>
          </p:cNvPr>
          <p:cNvSpPr/>
          <p:nvPr/>
        </p:nvSpPr>
        <p:spPr>
          <a:xfrm>
            <a:off x="5206770" y="-4269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572000" y="365480"/>
            <a:ext cx="4376583" cy="483209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MY" sz="6600" b="1" i="1">
                <a:solidFill>
                  <a:schemeClr val="bg1"/>
                </a:solidFill>
              </a:rPr>
              <a:t>Uji-lari 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apps pada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telefon</a:t>
            </a:r>
          </a:p>
          <a:p>
            <a:pPr algn="r"/>
            <a:r>
              <a:rPr lang="en-MY" sz="6600" b="1" i="1">
                <a:solidFill>
                  <a:schemeClr val="bg1"/>
                </a:solidFill>
              </a:rPr>
              <a:t>Android</a:t>
            </a:r>
            <a:br>
              <a:rPr lang="en-MY" sz="6600" b="1" i="1">
                <a:solidFill>
                  <a:schemeClr val="bg1"/>
                </a:solidFill>
              </a:rPr>
            </a:br>
            <a:endParaRPr lang="en-MY" sz="4000" b="1" i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4A91C2-72B4-4BE1-8B28-7B5D8395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38" y="3634671"/>
            <a:ext cx="1454552" cy="14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90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13516" y="1491557"/>
            <a:ext cx="7563289" cy="310854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</a:t>
            </a:r>
            <a:r>
              <a:rPr lang="en-MY" sz="3200" b="1" i="1">
                <a:solidFill>
                  <a:schemeClr val="accent1">
                    <a:lumMod val="50000"/>
                  </a:schemeClr>
                </a:solidFill>
              </a:rPr>
              <a:t>ngIf </a:t>
            </a:r>
          </a:p>
          <a:p>
            <a:r>
              <a:rPr lang="en-MY" sz="2800"/>
              <a:t>Codes &amp; slides</a:t>
            </a:r>
            <a:r>
              <a:rPr lang="en-MY" sz="2800" b="1"/>
              <a:t> </a:t>
            </a:r>
          </a:p>
          <a:p>
            <a:r>
              <a:rPr lang="en-MY" sz="4000" b="1"/>
              <a:t>github.com/khirulnizam/ionic5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3595" y="188045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37972</TotalTime>
  <Words>4097</Words>
  <Application>Microsoft Office PowerPoint</Application>
  <PresentationFormat>On-screen Show (16:9)</PresentationFormat>
  <Paragraphs>958</Paragraphs>
  <Slides>203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10" baseType="lpstr">
      <vt:lpstr>Arial</vt:lpstr>
      <vt:lpstr>Consolas</vt:lpstr>
      <vt:lpstr>Courier New</vt:lpstr>
      <vt:lpstr>Roboto</vt:lpstr>
      <vt:lpstr>Segoe UI Historic</vt:lpstr>
      <vt:lpstr>system-ui</vt:lpstr>
      <vt:lpstr>Material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github.com/khirulnizam/ionic5 wasap.my/60129034614</vt:lpstr>
      <vt:lpstr>PowerPoint Presentation</vt:lpstr>
      <vt:lpstr>PowerPoint Presentation</vt:lpstr>
      <vt:lpstr>PowerPoint Presentation</vt:lpstr>
      <vt:lpstr>Download Android Studio https://developer.android.com/studio</vt:lpstr>
      <vt:lpstr>File -&gt; New -&gt; New Project </vt:lpstr>
      <vt:lpstr>Package name</vt:lpstr>
      <vt:lpstr>Tools -&gt; AVD Manager</vt:lpstr>
      <vt:lpstr>+ Create Virtual Device</vt:lpstr>
      <vt:lpstr>Minimal resolution device</vt:lpstr>
      <vt:lpstr>Choose available Android system image </vt:lpstr>
      <vt:lpstr>If system image not yet available</vt:lpstr>
      <vt:lpstr>AVD name</vt:lpstr>
      <vt:lpstr>Run Android Virtual Device</vt:lpstr>
      <vt:lpstr>Run</vt:lpstr>
      <vt:lpstr>Apps is</vt:lpstr>
      <vt:lpstr>Slides &amp; materials github.com/khirulnizam/ionic5</vt:lpstr>
      <vt:lpstr>PowerPoint Presentation</vt:lpstr>
      <vt:lpstr>PowerPoint Presentation</vt:lpstr>
      <vt:lpstr>Play.google.com</vt:lpstr>
      <vt:lpstr>Playstore Graphic Materials</vt:lpstr>
      <vt:lpstr>Samples of graphic materials &amp; signed bundle/APK</vt:lpstr>
      <vt:lpstr>Graphic materials github.com/khirulnizam/ionic5</vt:lpstr>
      <vt:lpstr>PowerPoint Presentation</vt:lpstr>
      <vt:lpstr>PowerPoint Presentation</vt:lpstr>
      <vt:lpstr>https://ionicframework.com/docs/cli/commands/cordova-resources</vt:lpstr>
      <vt:lpstr>https://ionicframework.com/docs/cli/commands/cordova-resources</vt:lpstr>
      <vt:lpstr>https://ionicframework.com/docs/cli/commands/cordova-resources</vt:lpstr>
      <vt:lpstr>Ionic cordova resources</vt:lpstr>
      <vt:lpstr>In file package.json add</vt:lpstr>
      <vt:lpstr>PowerPoint Presentation</vt:lpstr>
      <vt:lpstr>Build, copy and open in Android Studioclz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630</cp:revision>
  <dcterms:modified xsi:type="dcterms:W3CDTF">2020-11-23T08:05:07Z</dcterms:modified>
</cp:coreProperties>
</file>